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1" r:id="rId2"/>
    <p:sldId id="284" r:id="rId3"/>
    <p:sldId id="283" r:id="rId4"/>
    <p:sldId id="287" r:id="rId5"/>
    <p:sldId id="304" r:id="rId6"/>
    <p:sldId id="30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56"/>
    <p:restoredTop sz="96327"/>
  </p:normalViewPr>
  <p:slideViewPr>
    <p:cSldViewPr snapToGrid="0" snapToObjects="1">
      <p:cViewPr varScale="1">
        <p:scale>
          <a:sx n="115" d="100"/>
          <a:sy n="115" d="100"/>
        </p:scale>
        <p:origin x="8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72940-0938-4642-944B-DD1992BD86E1}" type="datetimeFigureOut">
              <a:rPr lang="en-US" smtClean="0"/>
              <a:t>1/12/24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0BB5E-FF02-EE4C-976D-E5C7BA42B870}" type="slidenum">
              <a:rPr lang="en-US" smtClean="0"/>
              <a:t>‹#›</a:t>
            </a:fld>
            <a:endParaRPr lang="en-US"/>
          </a:p>
        </p:txBody>
      </p:sp>
    </p:spTree>
    <p:extLst>
      <p:ext uri="{BB962C8B-B14F-4D97-AF65-F5344CB8AC3E}">
        <p14:creationId xmlns:p14="http://schemas.microsoft.com/office/powerpoint/2010/main" val="182000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61AC-81A0-B247-B36D-1E6079358F4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F082E1A-6179-3543-97E9-24F637CABE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5E56525-1E1C-3A4E-BFE4-3D8E0F33A5E2}"/>
              </a:ext>
            </a:extLst>
          </p:cNvPr>
          <p:cNvSpPr>
            <a:spLocks noGrp="1"/>
          </p:cNvSpPr>
          <p:nvPr>
            <p:ph type="dt" sz="half" idx="10"/>
          </p:nvPr>
        </p:nvSpPr>
        <p:spPr/>
        <p:txBody>
          <a:bodyPr/>
          <a:lstStyle/>
          <a:p>
            <a:fld id="{0EE73103-55FE-2B42-B3B1-B218B9123F90}" type="datetimeFigureOut">
              <a:rPr lang="en-US" smtClean="0"/>
              <a:t>1/12/24</a:t>
            </a:fld>
            <a:endParaRPr lang="en-US" dirty="0"/>
          </a:p>
        </p:txBody>
      </p:sp>
      <p:sp>
        <p:nvSpPr>
          <p:cNvPr id="5" name="Footer Placeholder 4">
            <a:extLst>
              <a:ext uri="{FF2B5EF4-FFF2-40B4-BE49-F238E27FC236}">
                <a16:creationId xmlns:a16="http://schemas.microsoft.com/office/drawing/2014/main" id="{411F333F-CC01-7E42-978B-CD1A5A5C58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ACF05E-8681-BD4D-B0E5-721768F157FB}"/>
              </a:ext>
            </a:extLst>
          </p:cNvPr>
          <p:cNvSpPr>
            <a:spLocks noGrp="1"/>
          </p:cNvSpPr>
          <p:nvPr>
            <p:ph type="sldNum" sz="quarter" idx="12"/>
          </p:nvPr>
        </p:nvSpPr>
        <p:spPr/>
        <p:txBody>
          <a:bodyPr/>
          <a:lstStyle/>
          <a:p>
            <a:fld id="{EE343D4D-3095-134B-9288-99F7F46BB12A}" type="slidenum">
              <a:rPr lang="en-US" smtClean="0"/>
              <a:t>‹#›</a:t>
            </a:fld>
            <a:endParaRPr lang="en-US" dirty="0"/>
          </a:p>
        </p:txBody>
      </p:sp>
    </p:spTree>
    <p:extLst>
      <p:ext uri="{BB962C8B-B14F-4D97-AF65-F5344CB8AC3E}">
        <p14:creationId xmlns:p14="http://schemas.microsoft.com/office/powerpoint/2010/main" val="4221040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6E13-5C47-3E46-8CE7-542334B406E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59A1017-5604-BA41-85F9-928839BDBF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C46EDB-98C9-AF49-9D87-04FCF119129C}"/>
              </a:ext>
            </a:extLst>
          </p:cNvPr>
          <p:cNvSpPr>
            <a:spLocks noGrp="1"/>
          </p:cNvSpPr>
          <p:nvPr>
            <p:ph type="dt" sz="half" idx="10"/>
          </p:nvPr>
        </p:nvSpPr>
        <p:spPr/>
        <p:txBody>
          <a:bodyPr/>
          <a:lstStyle/>
          <a:p>
            <a:fld id="{0EE73103-55FE-2B42-B3B1-B218B9123F90}" type="datetimeFigureOut">
              <a:rPr lang="en-US" smtClean="0"/>
              <a:t>1/12/24</a:t>
            </a:fld>
            <a:endParaRPr lang="en-US" dirty="0"/>
          </a:p>
        </p:txBody>
      </p:sp>
      <p:sp>
        <p:nvSpPr>
          <p:cNvPr id="5" name="Footer Placeholder 4">
            <a:extLst>
              <a:ext uri="{FF2B5EF4-FFF2-40B4-BE49-F238E27FC236}">
                <a16:creationId xmlns:a16="http://schemas.microsoft.com/office/drawing/2014/main" id="{8E833812-8FC2-394E-BBB1-5883865012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AD6366-02CC-8746-A940-FFB6D0A7BE58}"/>
              </a:ext>
            </a:extLst>
          </p:cNvPr>
          <p:cNvSpPr>
            <a:spLocks noGrp="1"/>
          </p:cNvSpPr>
          <p:nvPr>
            <p:ph type="sldNum" sz="quarter" idx="12"/>
          </p:nvPr>
        </p:nvSpPr>
        <p:spPr/>
        <p:txBody>
          <a:bodyPr/>
          <a:lstStyle/>
          <a:p>
            <a:fld id="{EE343D4D-3095-134B-9288-99F7F46BB12A}" type="slidenum">
              <a:rPr lang="en-US" smtClean="0"/>
              <a:t>‹#›</a:t>
            </a:fld>
            <a:endParaRPr lang="en-US" dirty="0"/>
          </a:p>
        </p:txBody>
      </p:sp>
    </p:spTree>
    <p:extLst>
      <p:ext uri="{BB962C8B-B14F-4D97-AF65-F5344CB8AC3E}">
        <p14:creationId xmlns:p14="http://schemas.microsoft.com/office/powerpoint/2010/main" val="1788318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FC9951-9ABD-B043-921C-8B1A61B57CF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ABD2B42-586C-914D-9613-781834B95FF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55EE99-A6F4-5345-B5A7-72B295B052AB}"/>
              </a:ext>
            </a:extLst>
          </p:cNvPr>
          <p:cNvSpPr>
            <a:spLocks noGrp="1"/>
          </p:cNvSpPr>
          <p:nvPr>
            <p:ph type="dt" sz="half" idx="10"/>
          </p:nvPr>
        </p:nvSpPr>
        <p:spPr/>
        <p:txBody>
          <a:bodyPr/>
          <a:lstStyle/>
          <a:p>
            <a:fld id="{0EE73103-55FE-2B42-B3B1-B218B9123F90}" type="datetimeFigureOut">
              <a:rPr lang="en-US" smtClean="0"/>
              <a:t>1/12/24</a:t>
            </a:fld>
            <a:endParaRPr lang="en-US" dirty="0"/>
          </a:p>
        </p:txBody>
      </p:sp>
      <p:sp>
        <p:nvSpPr>
          <p:cNvPr id="5" name="Footer Placeholder 4">
            <a:extLst>
              <a:ext uri="{FF2B5EF4-FFF2-40B4-BE49-F238E27FC236}">
                <a16:creationId xmlns:a16="http://schemas.microsoft.com/office/drawing/2014/main" id="{D0F66F0F-0401-FD4A-8A65-30FEC500B6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98271-9A12-D642-AA78-8F84D7234CFD}"/>
              </a:ext>
            </a:extLst>
          </p:cNvPr>
          <p:cNvSpPr>
            <a:spLocks noGrp="1"/>
          </p:cNvSpPr>
          <p:nvPr>
            <p:ph type="sldNum" sz="quarter" idx="12"/>
          </p:nvPr>
        </p:nvSpPr>
        <p:spPr/>
        <p:txBody>
          <a:bodyPr/>
          <a:lstStyle/>
          <a:p>
            <a:fld id="{EE343D4D-3095-134B-9288-99F7F46BB12A}" type="slidenum">
              <a:rPr lang="en-US" smtClean="0"/>
              <a:t>‹#›</a:t>
            </a:fld>
            <a:endParaRPr lang="en-US" dirty="0"/>
          </a:p>
        </p:txBody>
      </p:sp>
    </p:spTree>
    <p:extLst>
      <p:ext uri="{BB962C8B-B14F-4D97-AF65-F5344CB8AC3E}">
        <p14:creationId xmlns:p14="http://schemas.microsoft.com/office/powerpoint/2010/main" val="549305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E04DC-C5FC-D34A-B8B3-10BBB324CBD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804A2A0-681A-7E4B-8ED1-5DCA37610B0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CD6900D-9F70-2C44-9A07-D5D8F2096C2A}"/>
              </a:ext>
            </a:extLst>
          </p:cNvPr>
          <p:cNvSpPr>
            <a:spLocks noGrp="1"/>
          </p:cNvSpPr>
          <p:nvPr>
            <p:ph type="dt" sz="half" idx="10"/>
          </p:nvPr>
        </p:nvSpPr>
        <p:spPr/>
        <p:txBody>
          <a:bodyPr/>
          <a:lstStyle/>
          <a:p>
            <a:fld id="{0EE73103-55FE-2B42-B3B1-B218B9123F90}" type="datetimeFigureOut">
              <a:rPr lang="en-US" smtClean="0"/>
              <a:t>1/12/24</a:t>
            </a:fld>
            <a:endParaRPr lang="en-US" dirty="0"/>
          </a:p>
        </p:txBody>
      </p:sp>
      <p:sp>
        <p:nvSpPr>
          <p:cNvPr id="5" name="Footer Placeholder 4">
            <a:extLst>
              <a:ext uri="{FF2B5EF4-FFF2-40B4-BE49-F238E27FC236}">
                <a16:creationId xmlns:a16="http://schemas.microsoft.com/office/drawing/2014/main" id="{1A19370B-368B-524D-91BE-C27D2EB8C5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9FC37B-7503-BC4C-9057-33ACB8630634}"/>
              </a:ext>
            </a:extLst>
          </p:cNvPr>
          <p:cNvSpPr>
            <a:spLocks noGrp="1"/>
          </p:cNvSpPr>
          <p:nvPr>
            <p:ph type="sldNum" sz="quarter" idx="12"/>
          </p:nvPr>
        </p:nvSpPr>
        <p:spPr/>
        <p:txBody>
          <a:bodyPr/>
          <a:lstStyle/>
          <a:p>
            <a:fld id="{EE343D4D-3095-134B-9288-99F7F46BB12A}" type="slidenum">
              <a:rPr lang="en-US" smtClean="0"/>
              <a:t>‹#›</a:t>
            </a:fld>
            <a:endParaRPr lang="en-US" dirty="0"/>
          </a:p>
        </p:txBody>
      </p:sp>
    </p:spTree>
    <p:extLst>
      <p:ext uri="{BB962C8B-B14F-4D97-AF65-F5344CB8AC3E}">
        <p14:creationId xmlns:p14="http://schemas.microsoft.com/office/powerpoint/2010/main" val="31004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E1C7-687C-734C-B5A9-AC2F8B3D755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F2D72E7-3D92-C14A-9B39-849723A75B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0E57E88-626C-3440-8ED0-0F2C6FB0E436}"/>
              </a:ext>
            </a:extLst>
          </p:cNvPr>
          <p:cNvSpPr>
            <a:spLocks noGrp="1"/>
          </p:cNvSpPr>
          <p:nvPr>
            <p:ph type="dt" sz="half" idx="10"/>
          </p:nvPr>
        </p:nvSpPr>
        <p:spPr/>
        <p:txBody>
          <a:bodyPr/>
          <a:lstStyle/>
          <a:p>
            <a:fld id="{0EE73103-55FE-2B42-B3B1-B218B9123F90}" type="datetimeFigureOut">
              <a:rPr lang="en-US" smtClean="0"/>
              <a:t>1/12/24</a:t>
            </a:fld>
            <a:endParaRPr lang="en-US" dirty="0"/>
          </a:p>
        </p:txBody>
      </p:sp>
      <p:sp>
        <p:nvSpPr>
          <p:cNvPr id="5" name="Footer Placeholder 4">
            <a:extLst>
              <a:ext uri="{FF2B5EF4-FFF2-40B4-BE49-F238E27FC236}">
                <a16:creationId xmlns:a16="http://schemas.microsoft.com/office/drawing/2014/main" id="{384081E1-4D85-9D4C-B4E6-779EA12BAD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162B6F-F34C-394B-9E35-A337D3AD1332}"/>
              </a:ext>
            </a:extLst>
          </p:cNvPr>
          <p:cNvSpPr>
            <a:spLocks noGrp="1"/>
          </p:cNvSpPr>
          <p:nvPr>
            <p:ph type="sldNum" sz="quarter" idx="12"/>
          </p:nvPr>
        </p:nvSpPr>
        <p:spPr/>
        <p:txBody>
          <a:bodyPr/>
          <a:lstStyle/>
          <a:p>
            <a:fld id="{EE343D4D-3095-134B-9288-99F7F46BB12A}" type="slidenum">
              <a:rPr lang="en-US" smtClean="0"/>
              <a:t>‹#›</a:t>
            </a:fld>
            <a:endParaRPr lang="en-US" dirty="0"/>
          </a:p>
        </p:txBody>
      </p:sp>
    </p:spTree>
    <p:extLst>
      <p:ext uri="{BB962C8B-B14F-4D97-AF65-F5344CB8AC3E}">
        <p14:creationId xmlns:p14="http://schemas.microsoft.com/office/powerpoint/2010/main" val="275711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30B3B-3D19-7547-99DB-382F11BB721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EB6589-8253-CC4C-B0EB-063C9B8C13B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4A37006-0BAC-D040-A7E8-49276678E45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BA52E73-877E-164D-8AE2-EF5FAEFD903F}"/>
              </a:ext>
            </a:extLst>
          </p:cNvPr>
          <p:cNvSpPr>
            <a:spLocks noGrp="1"/>
          </p:cNvSpPr>
          <p:nvPr>
            <p:ph type="dt" sz="half" idx="10"/>
          </p:nvPr>
        </p:nvSpPr>
        <p:spPr/>
        <p:txBody>
          <a:bodyPr/>
          <a:lstStyle/>
          <a:p>
            <a:fld id="{0EE73103-55FE-2B42-B3B1-B218B9123F90}" type="datetimeFigureOut">
              <a:rPr lang="en-US" smtClean="0"/>
              <a:t>1/12/24</a:t>
            </a:fld>
            <a:endParaRPr lang="en-US" dirty="0"/>
          </a:p>
        </p:txBody>
      </p:sp>
      <p:sp>
        <p:nvSpPr>
          <p:cNvPr id="6" name="Footer Placeholder 5">
            <a:extLst>
              <a:ext uri="{FF2B5EF4-FFF2-40B4-BE49-F238E27FC236}">
                <a16:creationId xmlns:a16="http://schemas.microsoft.com/office/drawing/2014/main" id="{350A31F2-7194-0648-A625-148DFADA6D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5AB155-8C6B-E641-A2E9-6F745F26A6E6}"/>
              </a:ext>
            </a:extLst>
          </p:cNvPr>
          <p:cNvSpPr>
            <a:spLocks noGrp="1"/>
          </p:cNvSpPr>
          <p:nvPr>
            <p:ph type="sldNum" sz="quarter" idx="12"/>
          </p:nvPr>
        </p:nvSpPr>
        <p:spPr/>
        <p:txBody>
          <a:bodyPr/>
          <a:lstStyle/>
          <a:p>
            <a:fld id="{EE343D4D-3095-134B-9288-99F7F46BB12A}" type="slidenum">
              <a:rPr lang="en-US" smtClean="0"/>
              <a:t>‹#›</a:t>
            </a:fld>
            <a:endParaRPr lang="en-US" dirty="0"/>
          </a:p>
        </p:txBody>
      </p:sp>
    </p:spTree>
    <p:extLst>
      <p:ext uri="{BB962C8B-B14F-4D97-AF65-F5344CB8AC3E}">
        <p14:creationId xmlns:p14="http://schemas.microsoft.com/office/powerpoint/2010/main" val="39004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C4CC-9480-D946-A2B5-62F49B63120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123A419-7E81-6E47-AF67-92F68A0EC4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E4C901B-0623-C04A-8217-38F90CB5D32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E232CFE-7EE9-C14E-BCC3-44AF9A5701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9EB453E-AF48-6341-A107-7DE76DD2CDC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B888F8E-29CE-2742-A82F-A1B0B994D3B2}"/>
              </a:ext>
            </a:extLst>
          </p:cNvPr>
          <p:cNvSpPr>
            <a:spLocks noGrp="1"/>
          </p:cNvSpPr>
          <p:nvPr>
            <p:ph type="dt" sz="half" idx="10"/>
          </p:nvPr>
        </p:nvSpPr>
        <p:spPr/>
        <p:txBody>
          <a:bodyPr/>
          <a:lstStyle/>
          <a:p>
            <a:fld id="{0EE73103-55FE-2B42-B3B1-B218B9123F90}" type="datetimeFigureOut">
              <a:rPr lang="en-US" smtClean="0"/>
              <a:t>1/12/24</a:t>
            </a:fld>
            <a:endParaRPr lang="en-US" dirty="0"/>
          </a:p>
        </p:txBody>
      </p:sp>
      <p:sp>
        <p:nvSpPr>
          <p:cNvPr id="8" name="Footer Placeholder 7">
            <a:extLst>
              <a:ext uri="{FF2B5EF4-FFF2-40B4-BE49-F238E27FC236}">
                <a16:creationId xmlns:a16="http://schemas.microsoft.com/office/drawing/2014/main" id="{D4B8B338-919C-DD4F-A906-486ABEDC87C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6AB1149-ABB6-8B4A-982E-C2D089BD9D86}"/>
              </a:ext>
            </a:extLst>
          </p:cNvPr>
          <p:cNvSpPr>
            <a:spLocks noGrp="1"/>
          </p:cNvSpPr>
          <p:nvPr>
            <p:ph type="sldNum" sz="quarter" idx="12"/>
          </p:nvPr>
        </p:nvSpPr>
        <p:spPr/>
        <p:txBody>
          <a:bodyPr/>
          <a:lstStyle/>
          <a:p>
            <a:fld id="{EE343D4D-3095-134B-9288-99F7F46BB12A}" type="slidenum">
              <a:rPr lang="en-US" smtClean="0"/>
              <a:t>‹#›</a:t>
            </a:fld>
            <a:endParaRPr lang="en-US" dirty="0"/>
          </a:p>
        </p:txBody>
      </p:sp>
    </p:spTree>
    <p:extLst>
      <p:ext uri="{BB962C8B-B14F-4D97-AF65-F5344CB8AC3E}">
        <p14:creationId xmlns:p14="http://schemas.microsoft.com/office/powerpoint/2010/main" val="2529314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F1D4A-104D-4840-8008-BB6AF1A3859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498792B-46F6-854A-9B09-1EA5519B6319}"/>
              </a:ext>
            </a:extLst>
          </p:cNvPr>
          <p:cNvSpPr>
            <a:spLocks noGrp="1"/>
          </p:cNvSpPr>
          <p:nvPr>
            <p:ph type="dt" sz="half" idx="10"/>
          </p:nvPr>
        </p:nvSpPr>
        <p:spPr/>
        <p:txBody>
          <a:bodyPr/>
          <a:lstStyle/>
          <a:p>
            <a:fld id="{0EE73103-55FE-2B42-B3B1-B218B9123F90}" type="datetimeFigureOut">
              <a:rPr lang="en-US" smtClean="0"/>
              <a:t>1/12/24</a:t>
            </a:fld>
            <a:endParaRPr lang="en-US" dirty="0"/>
          </a:p>
        </p:txBody>
      </p:sp>
      <p:sp>
        <p:nvSpPr>
          <p:cNvPr id="4" name="Footer Placeholder 3">
            <a:extLst>
              <a:ext uri="{FF2B5EF4-FFF2-40B4-BE49-F238E27FC236}">
                <a16:creationId xmlns:a16="http://schemas.microsoft.com/office/drawing/2014/main" id="{B3C7C506-CC45-684A-9C40-CAFF881DB78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D4F8061-D00C-B041-8E0A-5B7F94BD5B10}"/>
              </a:ext>
            </a:extLst>
          </p:cNvPr>
          <p:cNvSpPr>
            <a:spLocks noGrp="1"/>
          </p:cNvSpPr>
          <p:nvPr>
            <p:ph type="sldNum" sz="quarter" idx="12"/>
          </p:nvPr>
        </p:nvSpPr>
        <p:spPr/>
        <p:txBody>
          <a:bodyPr/>
          <a:lstStyle/>
          <a:p>
            <a:fld id="{EE343D4D-3095-134B-9288-99F7F46BB12A}" type="slidenum">
              <a:rPr lang="en-US" smtClean="0"/>
              <a:t>‹#›</a:t>
            </a:fld>
            <a:endParaRPr lang="en-US" dirty="0"/>
          </a:p>
        </p:txBody>
      </p:sp>
    </p:spTree>
    <p:extLst>
      <p:ext uri="{BB962C8B-B14F-4D97-AF65-F5344CB8AC3E}">
        <p14:creationId xmlns:p14="http://schemas.microsoft.com/office/powerpoint/2010/main" val="3571010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1BDE2B-E0CF-0E4A-9F52-350B1AFC3F30}"/>
              </a:ext>
            </a:extLst>
          </p:cNvPr>
          <p:cNvSpPr>
            <a:spLocks noGrp="1"/>
          </p:cNvSpPr>
          <p:nvPr>
            <p:ph type="dt" sz="half" idx="10"/>
          </p:nvPr>
        </p:nvSpPr>
        <p:spPr/>
        <p:txBody>
          <a:bodyPr/>
          <a:lstStyle/>
          <a:p>
            <a:fld id="{0EE73103-55FE-2B42-B3B1-B218B9123F90}" type="datetimeFigureOut">
              <a:rPr lang="en-US" smtClean="0"/>
              <a:t>1/12/24</a:t>
            </a:fld>
            <a:endParaRPr lang="en-US" dirty="0"/>
          </a:p>
        </p:txBody>
      </p:sp>
      <p:sp>
        <p:nvSpPr>
          <p:cNvPr id="3" name="Footer Placeholder 2">
            <a:extLst>
              <a:ext uri="{FF2B5EF4-FFF2-40B4-BE49-F238E27FC236}">
                <a16:creationId xmlns:a16="http://schemas.microsoft.com/office/drawing/2014/main" id="{50437496-5E8D-0249-8DAE-237FD516520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03AED1B-4486-A447-8F0F-5C6E09A3896F}"/>
              </a:ext>
            </a:extLst>
          </p:cNvPr>
          <p:cNvSpPr>
            <a:spLocks noGrp="1"/>
          </p:cNvSpPr>
          <p:nvPr>
            <p:ph type="sldNum" sz="quarter" idx="12"/>
          </p:nvPr>
        </p:nvSpPr>
        <p:spPr/>
        <p:txBody>
          <a:bodyPr/>
          <a:lstStyle/>
          <a:p>
            <a:fld id="{EE343D4D-3095-134B-9288-99F7F46BB12A}" type="slidenum">
              <a:rPr lang="en-US" smtClean="0"/>
              <a:t>‹#›</a:t>
            </a:fld>
            <a:endParaRPr lang="en-US" dirty="0"/>
          </a:p>
        </p:txBody>
      </p:sp>
    </p:spTree>
    <p:extLst>
      <p:ext uri="{BB962C8B-B14F-4D97-AF65-F5344CB8AC3E}">
        <p14:creationId xmlns:p14="http://schemas.microsoft.com/office/powerpoint/2010/main" val="76913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B5B4F-2719-7E49-9A17-ACDB35C9AE6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E599618-68A5-C34D-9210-4829B2571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DAFA26-3CAA-2441-99A4-A4E28331FD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5786403-414B-1E4E-92F9-1D3103EAACAC}"/>
              </a:ext>
            </a:extLst>
          </p:cNvPr>
          <p:cNvSpPr>
            <a:spLocks noGrp="1"/>
          </p:cNvSpPr>
          <p:nvPr>
            <p:ph type="dt" sz="half" idx="10"/>
          </p:nvPr>
        </p:nvSpPr>
        <p:spPr/>
        <p:txBody>
          <a:bodyPr/>
          <a:lstStyle/>
          <a:p>
            <a:fld id="{0EE73103-55FE-2B42-B3B1-B218B9123F90}" type="datetimeFigureOut">
              <a:rPr lang="en-US" smtClean="0"/>
              <a:t>1/12/24</a:t>
            </a:fld>
            <a:endParaRPr lang="en-US" dirty="0"/>
          </a:p>
        </p:txBody>
      </p:sp>
      <p:sp>
        <p:nvSpPr>
          <p:cNvPr id="6" name="Footer Placeholder 5">
            <a:extLst>
              <a:ext uri="{FF2B5EF4-FFF2-40B4-BE49-F238E27FC236}">
                <a16:creationId xmlns:a16="http://schemas.microsoft.com/office/drawing/2014/main" id="{198EC2C0-4FD2-E04A-9E14-67C1309757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9B0E34-E2C6-2F44-B7AB-AF6A5A463E7A}"/>
              </a:ext>
            </a:extLst>
          </p:cNvPr>
          <p:cNvSpPr>
            <a:spLocks noGrp="1"/>
          </p:cNvSpPr>
          <p:nvPr>
            <p:ph type="sldNum" sz="quarter" idx="12"/>
          </p:nvPr>
        </p:nvSpPr>
        <p:spPr/>
        <p:txBody>
          <a:bodyPr/>
          <a:lstStyle/>
          <a:p>
            <a:fld id="{EE343D4D-3095-134B-9288-99F7F46BB12A}" type="slidenum">
              <a:rPr lang="en-US" smtClean="0"/>
              <a:t>‹#›</a:t>
            </a:fld>
            <a:endParaRPr lang="en-US" dirty="0"/>
          </a:p>
        </p:txBody>
      </p:sp>
    </p:spTree>
    <p:extLst>
      <p:ext uri="{BB962C8B-B14F-4D97-AF65-F5344CB8AC3E}">
        <p14:creationId xmlns:p14="http://schemas.microsoft.com/office/powerpoint/2010/main" val="3600935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DCFDE-CFD0-BD42-8E40-BF9F483D139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A6F707A-F06E-9045-937C-ECD20551E0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A904443-1F8A-DE42-B139-80C014F52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6945A89-7BE7-324F-859F-79CB411DAFFA}"/>
              </a:ext>
            </a:extLst>
          </p:cNvPr>
          <p:cNvSpPr>
            <a:spLocks noGrp="1"/>
          </p:cNvSpPr>
          <p:nvPr>
            <p:ph type="dt" sz="half" idx="10"/>
          </p:nvPr>
        </p:nvSpPr>
        <p:spPr/>
        <p:txBody>
          <a:bodyPr/>
          <a:lstStyle/>
          <a:p>
            <a:fld id="{0EE73103-55FE-2B42-B3B1-B218B9123F90}" type="datetimeFigureOut">
              <a:rPr lang="en-US" smtClean="0"/>
              <a:t>1/12/24</a:t>
            </a:fld>
            <a:endParaRPr lang="en-US" dirty="0"/>
          </a:p>
        </p:txBody>
      </p:sp>
      <p:sp>
        <p:nvSpPr>
          <p:cNvPr id="6" name="Footer Placeholder 5">
            <a:extLst>
              <a:ext uri="{FF2B5EF4-FFF2-40B4-BE49-F238E27FC236}">
                <a16:creationId xmlns:a16="http://schemas.microsoft.com/office/drawing/2014/main" id="{FAA647A0-BB58-634D-B08D-A1F8C69A51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6ACDDE-F0F3-174D-A3A3-EEADAEE7D1E3}"/>
              </a:ext>
            </a:extLst>
          </p:cNvPr>
          <p:cNvSpPr>
            <a:spLocks noGrp="1"/>
          </p:cNvSpPr>
          <p:nvPr>
            <p:ph type="sldNum" sz="quarter" idx="12"/>
          </p:nvPr>
        </p:nvSpPr>
        <p:spPr/>
        <p:txBody>
          <a:bodyPr/>
          <a:lstStyle/>
          <a:p>
            <a:fld id="{EE343D4D-3095-134B-9288-99F7F46BB12A}" type="slidenum">
              <a:rPr lang="en-US" smtClean="0"/>
              <a:t>‹#›</a:t>
            </a:fld>
            <a:endParaRPr lang="en-US" dirty="0"/>
          </a:p>
        </p:txBody>
      </p:sp>
    </p:spTree>
    <p:extLst>
      <p:ext uri="{BB962C8B-B14F-4D97-AF65-F5344CB8AC3E}">
        <p14:creationId xmlns:p14="http://schemas.microsoft.com/office/powerpoint/2010/main" val="82719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424B5-18BA-A749-AA40-F38849ECE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95B497E-A84E-024C-940D-AD6A51BA4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68EBC4-DF8E-BC42-A3AF-2E9873A5C4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73103-55FE-2B42-B3B1-B218B9123F90}" type="datetimeFigureOut">
              <a:rPr lang="en-US" smtClean="0"/>
              <a:t>1/12/24</a:t>
            </a:fld>
            <a:endParaRPr lang="en-US" dirty="0"/>
          </a:p>
        </p:txBody>
      </p:sp>
      <p:sp>
        <p:nvSpPr>
          <p:cNvPr id="5" name="Footer Placeholder 4">
            <a:extLst>
              <a:ext uri="{FF2B5EF4-FFF2-40B4-BE49-F238E27FC236}">
                <a16:creationId xmlns:a16="http://schemas.microsoft.com/office/drawing/2014/main" id="{D454A5BB-005F-4B4B-9BD9-81A6AEAF78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C6FCCEC-8DA3-B142-A020-D06DEC400F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43D4D-3095-134B-9288-99F7F46BB12A}" type="slidenum">
              <a:rPr lang="en-US" smtClean="0"/>
              <a:t>‹#›</a:t>
            </a:fld>
            <a:endParaRPr lang="en-US" dirty="0"/>
          </a:p>
        </p:txBody>
      </p:sp>
    </p:spTree>
    <p:extLst>
      <p:ext uri="{BB962C8B-B14F-4D97-AF65-F5344CB8AC3E}">
        <p14:creationId xmlns:p14="http://schemas.microsoft.com/office/powerpoint/2010/main" val="2508695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hyperlink" Target="http://www.breathe-schools.co.uk/"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FBC722-85F1-0A4E-8449-A10B4E6F0DBA}"/>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972549" y="5871998"/>
            <a:ext cx="1548404" cy="956855"/>
          </a:xfrm>
          <a:prstGeom prst="rect">
            <a:avLst/>
          </a:prstGeom>
          <a:noFill/>
          <a:ln>
            <a:noFill/>
          </a:ln>
        </p:spPr>
      </p:pic>
      <p:sp>
        <p:nvSpPr>
          <p:cNvPr id="16" name="Rounded Rectangle 15">
            <a:extLst>
              <a:ext uri="{FF2B5EF4-FFF2-40B4-BE49-F238E27FC236}">
                <a16:creationId xmlns:a16="http://schemas.microsoft.com/office/drawing/2014/main" id="{132FF6BC-1EDB-9A41-B16D-A6C6E73BA208}"/>
              </a:ext>
            </a:extLst>
          </p:cNvPr>
          <p:cNvSpPr/>
          <p:nvPr/>
        </p:nvSpPr>
        <p:spPr>
          <a:xfrm>
            <a:off x="125506" y="89807"/>
            <a:ext cx="11982130" cy="6645729"/>
          </a:xfrm>
          <a:prstGeom prst="roundRect">
            <a:avLst/>
          </a:prstGeom>
          <a:noFill/>
          <a:ln w="28575">
            <a:solidFill>
              <a:srgbClr val="12534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extBox 1">
            <a:extLst>
              <a:ext uri="{FF2B5EF4-FFF2-40B4-BE49-F238E27FC236}">
                <a16:creationId xmlns:a16="http://schemas.microsoft.com/office/drawing/2014/main" id="{16254AD4-53C6-9C47-B745-46F13685B2E2}"/>
              </a:ext>
            </a:extLst>
          </p:cNvPr>
          <p:cNvSpPr txBox="1"/>
          <p:nvPr/>
        </p:nvSpPr>
        <p:spPr>
          <a:xfrm>
            <a:off x="3109770" y="1230060"/>
            <a:ext cx="5697394" cy="584775"/>
          </a:xfrm>
          <a:prstGeom prst="rect">
            <a:avLst/>
          </a:prstGeom>
          <a:noFill/>
        </p:spPr>
        <p:txBody>
          <a:bodyPr wrap="none" rtlCol="0">
            <a:spAutoFit/>
          </a:bodyPr>
          <a:lstStyle/>
          <a:p>
            <a:r>
              <a:rPr lang="en-US" sz="3200" b="1" dirty="0">
                <a:solidFill>
                  <a:srgbClr val="7030A0"/>
                </a:solidFill>
                <a:latin typeface="Helvetica Light" panose="020B0403020202020204" pitchFamily="34" charset="0"/>
              </a:rPr>
              <a:t>Wellbeing Census for Schools</a:t>
            </a:r>
          </a:p>
        </p:txBody>
      </p:sp>
      <p:pic>
        <p:nvPicPr>
          <p:cNvPr id="7" name="officeArt object" descr="Image result for university of warwick logo">
            <a:extLst>
              <a:ext uri="{FF2B5EF4-FFF2-40B4-BE49-F238E27FC236}">
                <a16:creationId xmlns:a16="http://schemas.microsoft.com/office/drawing/2014/main" id="{58E485DC-DED6-2741-916C-2E0B1D74059F}"/>
              </a:ext>
            </a:extLst>
          </p:cNvPr>
          <p:cNvPicPr/>
          <p:nvPr/>
        </p:nvPicPr>
        <p:blipFill>
          <a:blip r:embed="rId3"/>
          <a:stretch>
            <a:fillRect/>
          </a:stretch>
        </p:blipFill>
        <p:spPr>
          <a:xfrm>
            <a:off x="2614673" y="5804763"/>
            <a:ext cx="990195" cy="762342"/>
          </a:xfrm>
          <a:prstGeom prst="rect">
            <a:avLst/>
          </a:prstGeom>
          <a:ln w="12700" cap="flat">
            <a:noFill/>
            <a:miter lim="400000"/>
          </a:ln>
          <a:effectLst/>
        </p:spPr>
      </p:pic>
      <p:pic>
        <p:nvPicPr>
          <p:cNvPr id="4102" name="Picture 6" descr="Organisation's logo">
            <a:extLst>
              <a:ext uri="{FF2B5EF4-FFF2-40B4-BE49-F238E27FC236}">
                <a16:creationId xmlns:a16="http://schemas.microsoft.com/office/drawing/2014/main" id="{EFED163C-6D0D-B44D-A03B-93F6191E05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8740" y="6045936"/>
            <a:ext cx="2819642" cy="55453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latform for care co-ordination | RIVIAM Digital Care">
            <a:extLst>
              <a:ext uri="{FF2B5EF4-FFF2-40B4-BE49-F238E27FC236}">
                <a16:creationId xmlns:a16="http://schemas.microsoft.com/office/drawing/2014/main" id="{B899D366-FEC5-8049-B776-F359ECD4D9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4971" y="6192838"/>
            <a:ext cx="1811758" cy="3857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1EE94CA1-E95B-1448-A83D-9036A5A0DE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8016" y="6579699"/>
            <a:ext cx="1899633" cy="1949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text, person&#10;&#10;Description automatically generated">
            <a:extLst>
              <a:ext uri="{FF2B5EF4-FFF2-40B4-BE49-F238E27FC236}">
                <a16:creationId xmlns:a16="http://schemas.microsoft.com/office/drawing/2014/main" id="{0087CAA3-55A7-FB4D-A62E-4A30121CC72C}"/>
              </a:ext>
            </a:extLst>
          </p:cNvPr>
          <p:cNvPicPr>
            <a:picLocks noChangeAspect="1"/>
          </p:cNvPicPr>
          <p:nvPr/>
        </p:nvPicPr>
        <p:blipFill>
          <a:blip r:embed="rId7"/>
          <a:stretch>
            <a:fillRect/>
          </a:stretch>
        </p:blipFill>
        <p:spPr>
          <a:xfrm>
            <a:off x="1896997" y="2815296"/>
            <a:ext cx="2471968" cy="1645404"/>
          </a:xfrm>
          <a:prstGeom prst="rect">
            <a:avLst/>
          </a:prstGeom>
        </p:spPr>
      </p:pic>
      <p:pic>
        <p:nvPicPr>
          <p:cNvPr id="13" name="Picture 12" descr="A picture containing person, indoor, computer, working&#10;&#10;Description automatically generated">
            <a:extLst>
              <a:ext uri="{FF2B5EF4-FFF2-40B4-BE49-F238E27FC236}">
                <a16:creationId xmlns:a16="http://schemas.microsoft.com/office/drawing/2014/main" id="{4FB74E92-0FA8-894A-8DF9-1BC90973C61F}"/>
              </a:ext>
            </a:extLst>
          </p:cNvPr>
          <p:cNvPicPr>
            <a:picLocks noChangeAspect="1"/>
          </p:cNvPicPr>
          <p:nvPr/>
        </p:nvPicPr>
        <p:blipFill>
          <a:blip r:embed="rId8"/>
          <a:stretch>
            <a:fillRect/>
          </a:stretch>
        </p:blipFill>
        <p:spPr>
          <a:xfrm>
            <a:off x="7325600" y="2815296"/>
            <a:ext cx="2533144" cy="1690082"/>
          </a:xfrm>
          <a:prstGeom prst="rect">
            <a:avLst/>
          </a:prstGeom>
        </p:spPr>
      </p:pic>
      <p:pic>
        <p:nvPicPr>
          <p:cNvPr id="15" name="Picture 14" descr="A picture containing text, person, outdoor, people&#10;&#10;Description automatically generated">
            <a:extLst>
              <a:ext uri="{FF2B5EF4-FFF2-40B4-BE49-F238E27FC236}">
                <a16:creationId xmlns:a16="http://schemas.microsoft.com/office/drawing/2014/main" id="{BC2F0A39-21B1-3A41-9EB4-285AB3638BE6}"/>
              </a:ext>
            </a:extLst>
          </p:cNvPr>
          <p:cNvPicPr>
            <a:picLocks noChangeAspect="1"/>
          </p:cNvPicPr>
          <p:nvPr/>
        </p:nvPicPr>
        <p:blipFill>
          <a:blip r:embed="rId9"/>
          <a:stretch>
            <a:fillRect/>
          </a:stretch>
        </p:blipFill>
        <p:spPr>
          <a:xfrm>
            <a:off x="4611298" y="2815296"/>
            <a:ext cx="2471969" cy="1645404"/>
          </a:xfrm>
          <a:prstGeom prst="rect">
            <a:avLst/>
          </a:prstGeom>
        </p:spPr>
      </p:pic>
    </p:spTree>
    <p:extLst>
      <p:ext uri="{BB962C8B-B14F-4D97-AF65-F5344CB8AC3E}">
        <p14:creationId xmlns:p14="http://schemas.microsoft.com/office/powerpoint/2010/main" val="2157937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132FF6BC-1EDB-9A41-B16D-A6C6E73BA208}"/>
              </a:ext>
            </a:extLst>
          </p:cNvPr>
          <p:cNvSpPr/>
          <p:nvPr/>
        </p:nvSpPr>
        <p:spPr>
          <a:xfrm>
            <a:off x="125506" y="89807"/>
            <a:ext cx="11982130" cy="6645729"/>
          </a:xfrm>
          <a:prstGeom prst="roundRect">
            <a:avLst/>
          </a:prstGeom>
          <a:noFill/>
          <a:ln w="28575">
            <a:solidFill>
              <a:srgbClr val="12534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B35FE8B9-AF02-EE49-84A5-D312A6F52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8016" y="6579699"/>
            <a:ext cx="1899633" cy="1949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8BE5530-333E-A249-AD67-C0D213ED1879}"/>
              </a:ext>
            </a:extLst>
          </p:cNvPr>
          <p:cNvSpPr/>
          <p:nvPr/>
        </p:nvSpPr>
        <p:spPr>
          <a:xfrm>
            <a:off x="3131110" y="514112"/>
            <a:ext cx="5737468" cy="630301"/>
          </a:xfrm>
          <a:prstGeom prst="rect">
            <a:avLst/>
          </a:prstGeom>
        </p:spPr>
        <p:txBody>
          <a:bodyPr wrap="none">
            <a:spAutoFit/>
          </a:bodyPr>
          <a:lstStyle/>
          <a:p>
            <a:pPr>
              <a:lnSpc>
                <a:spcPct val="115000"/>
              </a:lnSpc>
            </a:pPr>
            <a:r>
              <a:rPr lang="en-US" sz="3200" b="1" dirty="0">
                <a:solidFill>
                  <a:srgbClr val="7030A0"/>
                </a:solidFill>
                <a:latin typeface="Helvetica" pitchFamily="2" charset="0"/>
                <a:ea typeface="Cambria" panose="02040503050406030204" pitchFamily="18" charset="0"/>
              </a:rPr>
              <a:t>What is a wellbeing census?</a:t>
            </a:r>
            <a:endParaRPr lang="en-GB" sz="3200" dirty="0">
              <a:solidFill>
                <a:srgbClr val="7030A0"/>
              </a:solidFill>
              <a:latin typeface="Helvetica" pitchFamily="2" charset="0"/>
              <a:ea typeface="Arial Unicode MS" panose="020B0604020202020204" pitchFamily="34" charset="-128"/>
            </a:endParaRPr>
          </a:p>
        </p:txBody>
      </p:sp>
      <p:sp>
        <p:nvSpPr>
          <p:cNvPr id="4" name="Rectangle 3">
            <a:extLst>
              <a:ext uri="{FF2B5EF4-FFF2-40B4-BE49-F238E27FC236}">
                <a16:creationId xmlns:a16="http://schemas.microsoft.com/office/drawing/2014/main" id="{DE4447F6-A548-A746-8FE7-A40D485903D0}"/>
              </a:ext>
            </a:extLst>
          </p:cNvPr>
          <p:cNvSpPr/>
          <p:nvPr/>
        </p:nvSpPr>
        <p:spPr>
          <a:xfrm>
            <a:off x="770115" y="1557046"/>
            <a:ext cx="10651769" cy="1925655"/>
          </a:xfrm>
          <a:prstGeom prst="rect">
            <a:avLst/>
          </a:prstGeom>
        </p:spPr>
        <p:txBody>
          <a:bodyPr wrap="square">
            <a:spAutoFit/>
          </a:bodyPr>
          <a:lstStyle/>
          <a:p>
            <a:pPr algn="just">
              <a:lnSpc>
                <a:spcPct val="115000"/>
              </a:lnSpc>
              <a:spcAft>
                <a:spcPts val="1000"/>
              </a:spcAft>
            </a:pPr>
            <a:r>
              <a:rPr lang="en-US" b="1" dirty="0">
                <a:solidFill>
                  <a:srgbClr val="000000"/>
                </a:solidFill>
                <a:uFill>
                  <a:solidFill>
                    <a:srgbClr val="000000"/>
                  </a:solidFill>
                </a:uFill>
                <a:latin typeface="Helvetica" pitchFamily="2" charset="0"/>
                <a:ea typeface="Cambria" panose="02040503050406030204" pitchFamily="18" charset="0"/>
                <a:cs typeface="Arial Unicode MS" panose="020B0604020202020204" pitchFamily="34" charset="-128"/>
              </a:rPr>
              <a:t>Wellbeing</a:t>
            </a:r>
            <a:r>
              <a:rPr lang="en-US" dirty="0">
                <a:solidFill>
                  <a:srgbClr val="000000"/>
                </a:solidFill>
                <a:uFill>
                  <a:solidFill>
                    <a:srgbClr val="000000"/>
                  </a:solidFill>
                </a:uFill>
                <a:latin typeface="Helvetica" pitchFamily="2" charset="0"/>
                <a:ea typeface="Cambria" panose="02040503050406030204" pitchFamily="18" charset="0"/>
                <a:cs typeface="Arial Unicode MS" panose="020B0604020202020204" pitchFamily="34" charset="-128"/>
              </a:rPr>
              <a:t> is about how well you are feeling; It can be things like how happy you are at the moment and how you get along with people around you.  </a:t>
            </a:r>
          </a:p>
          <a:p>
            <a:pPr algn="just">
              <a:lnSpc>
                <a:spcPct val="115000"/>
              </a:lnSpc>
              <a:spcAft>
                <a:spcPts val="1000"/>
              </a:spcAft>
            </a:pPr>
            <a:endParaRPr lang="en-US" b="1" dirty="0">
              <a:solidFill>
                <a:srgbClr val="000000"/>
              </a:solidFill>
              <a:uFill>
                <a:solidFill>
                  <a:srgbClr val="000000"/>
                </a:solidFill>
              </a:uFill>
              <a:latin typeface="Helvetica" pitchFamily="2" charset="0"/>
              <a:ea typeface="Cambria" panose="02040503050406030204" pitchFamily="18" charset="0"/>
              <a:cs typeface="Arial Unicode MS" panose="020B0604020202020204" pitchFamily="34" charset="-128"/>
            </a:endParaRPr>
          </a:p>
          <a:p>
            <a:pPr algn="just">
              <a:lnSpc>
                <a:spcPct val="115000"/>
              </a:lnSpc>
              <a:spcAft>
                <a:spcPts val="1000"/>
              </a:spcAft>
            </a:pPr>
            <a:r>
              <a:rPr lang="en-US" b="1" dirty="0">
                <a:solidFill>
                  <a:srgbClr val="000000"/>
                </a:solidFill>
                <a:uFill>
                  <a:solidFill>
                    <a:srgbClr val="000000"/>
                  </a:solidFill>
                </a:uFill>
                <a:latin typeface="Helvetica" pitchFamily="2" charset="0"/>
                <a:ea typeface="Cambria" panose="02040503050406030204" pitchFamily="18" charset="0"/>
                <a:cs typeface="Arial Unicode MS" panose="020B0604020202020204" pitchFamily="34" charset="-128"/>
              </a:rPr>
              <a:t>A census </a:t>
            </a:r>
            <a:r>
              <a:rPr lang="en-US" dirty="0">
                <a:solidFill>
                  <a:srgbClr val="000000"/>
                </a:solidFill>
                <a:uFill>
                  <a:solidFill>
                    <a:srgbClr val="000000"/>
                  </a:solidFill>
                </a:uFill>
                <a:latin typeface="Helvetica" pitchFamily="2" charset="0"/>
                <a:ea typeface="Cambria" panose="02040503050406030204" pitchFamily="18" charset="0"/>
                <a:cs typeface="Arial Unicode MS" panose="020B0604020202020204" pitchFamily="34" charset="-128"/>
              </a:rPr>
              <a:t>is a survey or a list of questions that is usually carried out to understand more about the people completing it. </a:t>
            </a:r>
          </a:p>
        </p:txBody>
      </p:sp>
      <p:pic>
        <p:nvPicPr>
          <p:cNvPr id="14" name="Picture 13" descr="A picture containing shape&#10;&#10;Description automatically generated">
            <a:extLst>
              <a:ext uri="{FF2B5EF4-FFF2-40B4-BE49-F238E27FC236}">
                <a16:creationId xmlns:a16="http://schemas.microsoft.com/office/drawing/2014/main" id="{472B60E5-6037-1741-80C9-4DF3E803409B}"/>
              </a:ext>
            </a:extLst>
          </p:cNvPr>
          <p:cNvPicPr>
            <a:picLocks noChangeAspect="1"/>
          </p:cNvPicPr>
          <p:nvPr/>
        </p:nvPicPr>
        <p:blipFill>
          <a:blip r:embed="rId3"/>
          <a:stretch>
            <a:fillRect/>
          </a:stretch>
        </p:blipFill>
        <p:spPr>
          <a:xfrm>
            <a:off x="3898902" y="3634406"/>
            <a:ext cx="3734440" cy="2800830"/>
          </a:xfrm>
          <a:prstGeom prst="rect">
            <a:avLst/>
          </a:prstGeom>
        </p:spPr>
      </p:pic>
    </p:spTree>
    <p:extLst>
      <p:ext uri="{BB962C8B-B14F-4D97-AF65-F5344CB8AC3E}">
        <p14:creationId xmlns:p14="http://schemas.microsoft.com/office/powerpoint/2010/main" val="3355499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132FF6BC-1EDB-9A41-B16D-A6C6E73BA208}"/>
              </a:ext>
            </a:extLst>
          </p:cNvPr>
          <p:cNvSpPr/>
          <p:nvPr/>
        </p:nvSpPr>
        <p:spPr>
          <a:xfrm>
            <a:off x="125506" y="89807"/>
            <a:ext cx="11982130" cy="6645729"/>
          </a:xfrm>
          <a:prstGeom prst="roundRect">
            <a:avLst/>
          </a:prstGeom>
          <a:noFill/>
          <a:ln w="28575">
            <a:solidFill>
              <a:srgbClr val="12534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B35FE8B9-AF02-EE49-84A5-D312A6F52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8016" y="6579699"/>
            <a:ext cx="1899633" cy="19491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1961C0C-87F7-7B4C-80BF-18AC6A16510B}"/>
              </a:ext>
            </a:extLst>
          </p:cNvPr>
          <p:cNvSpPr/>
          <p:nvPr/>
        </p:nvSpPr>
        <p:spPr>
          <a:xfrm>
            <a:off x="640161" y="1462186"/>
            <a:ext cx="11078364" cy="2836033"/>
          </a:xfrm>
          <a:prstGeom prst="rect">
            <a:avLst/>
          </a:prstGeom>
        </p:spPr>
        <p:txBody>
          <a:bodyPr wrap="square">
            <a:spAutoFit/>
          </a:bodyPr>
          <a:lstStyle/>
          <a:p>
            <a:pPr algn="ctr">
              <a:lnSpc>
                <a:spcPct val="115000"/>
              </a:lnSpc>
              <a:spcAft>
                <a:spcPts val="1000"/>
              </a:spcAft>
            </a:pPr>
            <a:r>
              <a:rPr lang="en-US" sz="2000" dirty="0">
                <a:solidFill>
                  <a:srgbClr val="000000"/>
                </a:solidFill>
                <a:uFill>
                  <a:solidFill>
                    <a:srgbClr val="000000"/>
                  </a:solidFill>
                </a:uFill>
                <a:latin typeface="Helvetica" pitchFamily="2" charset="0"/>
                <a:ea typeface="Cambria" panose="02040503050406030204" pitchFamily="18" charset="0"/>
                <a:cs typeface="Arial Unicode MS" panose="020B0604020202020204" pitchFamily="34" charset="-128"/>
              </a:rPr>
              <a:t>In this census we are looking at your wellbeing so we can better understand more about how young people are feeling </a:t>
            </a:r>
            <a:r>
              <a:rPr lang="en-US" sz="2000">
                <a:solidFill>
                  <a:srgbClr val="000000"/>
                </a:solidFill>
                <a:uFill>
                  <a:solidFill>
                    <a:srgbClr val="000000"/>
                  </a:solidFill>
                </a:uFill>
                <a:latin typeface="Helvetica" pitchFamily="2" charset="0"/>
                <a:ea typeface="Cambria" panose="02040503050406030204" pitchFamily="18" charset="0"/>
                <a:cs typeface="Arial Unicode MS" panose="020B0604020202020204" pitchFamily="34" charset="-128"/>
              </a:rPr>
              <a:t>in schools.  </a:t>
            </a:r>
            <a:r>
              <a:rPr lang="en-US" sz="2000" dirty="0">
                <a:solidFill>
                  <a:srgbClr val="000000"/>
                </a:solidFill>
                <a:uFill>
                  <a:solidFill>
                    <a:srgbClr val="000000"/>
                  </a:solidFill>
                </a:uFill>
                <a:latin typeface="Helvetica" pitchFamily="2" charset="0"/>
                <a:ea typeface="Cambria" panose="02040503050406030204" pitchFamily="18" charset="0"/>
                <a:cs typeface="Arial Unicode MS" panose="020B0604020202020204" pitchFamily="34" charset="-128"/>
              </a:rPr>
              <a:t>We can then try and make things better for young people like you </a:t>
            </a:r>
            <a:r>
              <a:rPr lang="en-US" sz="2000" dirty="0">
                <a:solidFill>
                  <a:srgbClr val="000000"/>
                </a:solidFill>
                <a:uFill>
                  <a:solidFill>
                    <a:srgbClr val="000000"/>
                  </a:solidFill>
                </a:uFill>
                <a:latin typeface="Helvetica" pitchFamily="2" charset="0"/>
                <a:ea typeface="Cambria" panose="02040503050406030204" pitchFamily="18" charset="0"/>
                <a:cs typeface="Arial Unicode MS" panose="020B0604020202020204" pitchFamily="34" charset="-128"/>
                <a:sym typeface="Wingdings" pitchFamily="2" charset="2"/>
              </a:rPr>
              <a:t></a:t>
            </a:r>
          </a:p>
          <a:p>
            <a:pPr algn="ctr">
              <a:lnSpc>
                <a:spcPct val="115000"/>
              </a:lnSpc>
              <a:spcAft>
                <a:spcPts val="1000"/>
              </a:spcAft>
            </a:pPr>
            <a:endParaRPr lang="en-US" sz="2000" dirty="0">
              <a:solidFill>
                <a:srgbClr val="000000"/>
              </a:solidFill>
              <a:uFill>
                <a:solidFill>
                  <a:srgbClr val="000000"/>
                </a:solidFill>
              </a:uFill>
              <a:latin typeface="Helvetica" pitchFamily="2" charset="0"/>
              <a:ea typeface="Cambria" panose="02040503050406030204" pitchFamily="18" charset="0"/>
              <a:cs typeface="Arial Unicode MS" panose="020B0604020202020204" pitchFamily="34" charset="-128"/>
              <a:sym typeface="Wingdings" pitchFamily="2" charset="2"/>
            </a:endParaRPr>
          </a:p>
          <a:p>
            <a:pPr algn="ctr">
              <a:lnSpc>
                <a:spcPct val="115000"/>
              </a:lnSpc>
              <a:spcAft>
                <a:spcPts val="1000"/>
              </a:spcAft>
            </a:pPr>
            <a:r>
              <a:rPr lang="en-US" sz="2000" dirty="0">
                <a:solidFill>
                  <a:srgbClr val="000000"/>
                </a:solidFill>
                <a:uFill>
                  <a:solidFill>
                    <a:srgbClr val="000000"/>
                  </a:solidFill>
                </a:uFill>
                <a:latin typeface="Helvetica" pitchFamily="2" charset="0"/>
                <a:ea typeface="Cambria" panose="02040503050406030204" pitchFamily="18" charset="0"/>
                <a:cs typeface="Arial Unicode MS" panose="020B0604020202020204" pitchFamily="34" charset="-128"/>
                <a:sym typeface="Wingdings" pitchFamily="2" charset="2"/>
              </a:rPr>
              <a:t>You can help us do this by answering a short set of questions about how you are feeling at the moment. There is no right or wrong answers!!</a:t>
            </a:r>
          </a:p>
          <a:p>
            <a:pPr algn="ctr">
              <a:lnSpc>
                <a:spcPct val="115000"/>
              </a:lnSpc>
              <a:spcAft>
                <a:spcPts val="1000"/>
              </a:spcAft>
            </a:pPr>
            <a:endParaRPr lang="en-US" sz="1400" dirty="0">
              <a:solidFill>
                <a:srgbClr val="000000"/>
              </a:solidFill>
              <a:uFill>
                <a:solidFill>
                  <a:srgbClr val="000000"/>
                </a:solidFill>
              </a:uFill>
              <a:latin typeface="Helvetica" pitchFamily="2" charset="0"/>
              <a:ea typeface="Arial Unicode MS" panose="020B0604020202020204" pitchFamily="34" charset="-128"/>
              <a:cs typeface="Arial Unicode MS" panose="020B0604020202020204" pitchFamily="34" charset="-128"/>
              <a:sym typeface="Wingdings" pitchFamily="2" charset="2"/>
            </a:endParaRPr>
          </a:p>
        </p:txBody>
      </p:sp>
      <p:pic>
        <p:nvPicPr>
          <p:cNvPr id="11" name="Picture 10" descr="A picture containing shape&#10;&#10;Description automatically generated">
            <a:extLst>
              <a:ext uri="{FF2B5EF4-FFF2-40B4-BE49-F238E27FC236}">
                <a16:creationId xmlns:a16="http://schemas.microsoft.com/office/drawing/2014/main" id="{9850520E-3DA5-1F46-8692-64B196107BC3}"/>
              </a:ext>
            </a:extLst>
          </p:cNvPr>
          <p:cNvPicPr>
            <a:picLocks noChangeAspect="1"/>
          </p:cNvPicPr>
          <p:nvPr/>
        </p:nvPicPr>
        <p:blipFill rotWithShape="1">
          <a:blip r:embed="rId3"/>
          <a:srcRect t="39624"/>
          <a:stretch/>
        </p:blipFill>
        <p:spPr>
          <a:xfrm>
            <a:off x="3539232" y="4074359"/>
            <a:ext cx="5744497" cy="2269529"/>
          </a:xfrm>
          <a:prstGeom prst="rect">
            <a:avLst/>
          </a:prstGeom>
        </p:spPr>
      </p:pic>
      <p:sp>
        <p:nvSpPr>
          <p:cNvPr id="12" name="Rectangle 11">
            <a:extLst>
              <a:ext uri="{FF2B5EF4-FFF2-40B4-BE49-F238E27FC236}">
                <a16:creationId xmlns:a16="http://schemas.microsoft.com/office/drawing/2014/main" id="{EC5EC552-C992-FB4B-A2F3-E3A5DD839CD8}"/>
              </a:ext>
            </a:extLst>
          </p:cNvPr>
          <p:cNvSpPr/>
          <p:nvPr/>
        </p:nvSpPr>
        <p:spPr>
          <a:xfrm>
            <a:off x="3131110" y="514112"/>
            <a:ext cx="5737468" cy="630301"/>
          </a:xfrm>
          <a:prstGeom prst="rect">
            <a:avLst/>
          </a:prstGeom>
        </p:spPr>
        <p:txBody>
          <a:bodyPr wrap="none">
            <a:spAutoFit/>
          </a:bodyPr>
          <a:lstStyle/>
          <a:p>
            <a:pPr>
              <a:lnSpc>
                <a:spcPct val="115000"/>
              </a:lnSpc>
            </a:pPr>
            <a:r>
              <a:rPr lang="en-US" sz="3200" b="1" dirty="0">
                <a:solidFill>
                  <a:srgbClr val="7030A0"/>
                </a:solidFill>
                <a:latin typeface="Helvetica" pitchFamily="2" charset="0"/>
                <a:ea typeface="Cambria" panose="02040503050406030204" pitchFamily="18" charset="0"/>
              </a:rPr>
              <a:t>What is a wellbeing census?</a:t>
            </a:r>
            <a:endParaRPr lang="en-GB" sz="3200" dirty="0">
              <a:solidFill>
                <a:srgbClr val="7030A0"/>
              </a:solidFill>
              <a:latin typeface="Helvetica" pitchFamily="2" charset="0"/>
              <a:ea typeface="Arial Unicode MS" panose="020B0604020202020204" pitchFamily="34" charset="-128"/>
            </a:endParaRPr>
          </a:p>
        </p:txBody>
      </p:sp>
    </p:spTree>
    <p:extLst>
      <p:ext uri="{BB962C8B-B14F-4D97-AF65-F5344CB8AC3E}">
        <p14:creationId xmlns:p14="http://schemas.microsoft.com/office/powerpoint/2010/main" val="322537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132FF6BC-1EDB-9A41-B16D-A6C6E73BA208}"/>
              </a:ext>
            </a:extLst>
          </p:cNvPr>
          <p:cNvSpPr/>
          <p:nvPr/>
        </p:nvSpPr>
        <p:spPr>
          <a:xfrm>
            <a:off x="125506" y="89807"/>
            <a:ext cx="11982130" cy="6645729"/>
          </a:xfrm>
          <a:prstGeom prst="roundRect">
            <a:avLst/>
          </a:prstGeom>
          <a:noFill/>
          <a:ln w="28575">
            <a:solidFill>
              <a:srgbClr val="12534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B35FE8B9-AF02-EE49-84A5-D312A6F52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8016" y="6579699"/>
            <a:ext cx="1899633" cy="19491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1A71DF0-F67E-9042-A158-9ACCF5DBD896}"/>
              </a:ext>
            </a:extLst>
          </p:cNvPr>
          <p:cNvSpPr/>
          <p:nvPr/>
        </p:nvSpPr>
        <p:spPr>
          <a:xfrm>
            <a:off x="590503" y="466086"/>
            <a:ext cx="11452194" cy="630301"/>
          </a:xfrm>
          <a:prstGeom prst="rect">
            <a:avLst/>
          </a:prstGeom>
        </p:spPr>
        <p:txBody>
          <a:bodyPr wrap="square">
            <a:spAutoFit/>
          </a:bodyPr>
          <a:lstStyle/>
          <a:p>
            <a:pPr>
              <a:lnSpc>
                <a:spcPct val="115000"/>
              </a:lnSpc>
            </a:pPr>
            <a:r>
              <a:rPr lang="en-US" sz="3200" b="1" dirty="0">
                <a:solidFill>
                  <a:srgbClr val="7030A0"/>
                </a:solidFill>
                <a:latin typeface="Helvetica" pitchFamily="2" charset="0"/>
                <a:ea typeface="Arial Unicode MS" panose="020B0604020202020204" pitchFamily="34" charset="-128"/>
              </a:rPr>
              <a:t>Will anyone know my answers and do I have to take part?</a:t>
            </a:r>
            <a:endParaRPr lang="en-GB" sz="3200" dirty="0">
              <a:solidFill>
                <a:srgbClr val="7030A0"/>
              </a:solidFill>
              <a:latin typeface="Helvetica" pitchFamily="2" charset="0"/>
              <a:ea typeface="Arial Unicode MS" panose="020B0604020202020204" pitchFamily="34" charset="-128"/>
            </a:endParaRPr>
          </a:p>
        </p:txBody>
      </p:sp>
      <p:sp>
        <p:nvSpPr>
          <p:cNvPr id="11" name="Rectangle 10">
            <a:extLst>
              <a:ext uri="{FF2B5EF4-FFF2-40B4-BE49-F238E27FC236}">
                <a16:creationId xmlns:a16="http://schemas.microsoft.com/office/drawing/2014/main" id="{146CAEAA-B3B4-7943-91E4-9D72A7BA49E8}"/>
              </a:ext>
            </a:extLst>
          </p:cNvPr>
          <p:cNvSpPr/>
          <p:nvPr/>
        </p:nvSpPr>
        <p:spPr>
          <a:xfrm>
            <a:off x="461639" y="1504269"/>
            <a:ext cx="11105965" cy="1967462"/>
          </a:xfrm>
          <a:prstGeom prst="rect">
            <a:avLst/>
          </a:prstGeom>
        </p:spPr>
        <p:txBody>
          <a:bodyPr wrap="square">
            <a:spAutoFit/>
          </a:bodyPr>
          <a:lstStyle/>
          <a:p>
            <a:pPr algn="ctr"/>
            <a:r>
              <a:rPr lang="en-GB" sz="2000" dirty="0">
                <a:latin typeface="Helvetica" pitchFamily="2" charset="0"/>
              </a:rPr>
              <a:t>All the answers you give will be kept private and you will not be asked for your name.  Your school will share some other basic information about you and your unique pupil number.  We need this information so we can link up your answers between years.</a:t>
            </a:r>
          </a:p>
          <a:p>
            <a:pPr algn="ctr"/>
            <a:endParaRPr lang="en-GB" sz="2000" dirty="0">
              <a:latin typeface="Helvetica" pitchFamily="2" charset="0"/>
            </a:endParaRPr>
          </a:p>
          <a:p>
            <a:pPr algn="ctr"/>
            <a:endParaRPr lang="en-US" sz="2000" dirty="0">
              <a:solidFill>
                <a:srgbClr val="000000"/>
              </a:solidFill>
              <a:uFill>
                <a:solidFill>
                  <a:srgbClr val="000000"/>
                </a:solidFill>
              </a:uFill>
              <a:latin typeface="Helvetica" pitchFamily="2" charset="0"/>
              <a:ea typeface="Cambria" panose="02040503050406030204" pitchFamily="18" charset="0"/>
              <a:cs typeface="Arial Unicode MS" panose="020B0604020202020204" pitchFamily="34" charset="-128"/>
              <a:sym typeface="Wingdings" pitchFamily="2" charset="2"/>
            </a:endParaRPr>
          </a:p>
          <a:p>
            <a:pPr algn="ctr">
              <a:lnSpc>
                <a:spcPct val="115000"/>
              </a:lnSpc>
              <a:spcAft>
                <a:spcPts val="1000"/>
              </a:spcAft>
            </a:pPr>
            <a:r>
              <a:rPr lang="en-US" sz="2000" dirty="0">
                <a:solidFill>
                  <a:srgbClr val="000000"/>
                </a:solidFill>
                <a:uFill>
                  <a:solidFill>
                    <a:srgbClr val="000000"/>
                  </a:solidFill>
                </a:uFill>
                <a:latin typeface="Helvetica" pitchFamily="2" charset="0"/>
                <a:ea typeface="Cambria" panose="02040503050406030204" pitchFamily="18" charset="0"/>
                <a:cs typeface="Arial Unicode MS" panose="020B0604020202020204" pitchFamily="34" charset="-128"/>
                <a:sym typeface="Wingdings" pitchFamily="2" charset="2"/>
              </a:rPr>
              <a:t>You do not have to take part and nothing will happen to you if you do not want to take part.</a:t>
            </a:r>
          </a:p>
        </p:txBody>
      </p:sp>
      <p:pic>
        <p:nvPicPr>
          <p:cNvPr id="6" name="Picture 5" descr="Shape, polygon&#10;&#10;Description automatically generated">
            <a:extLst>
              <a:ext uri="{FF2B5EF4-FFF2-40B4-BE49-F238E27FC236}">
                <a16:creationId xmlns:a16="http://schemas.microsoft.com/office/drawing/2014/main" id="{33764443-553F-A646-A6C0-7AD94992AF2D}"/>
              </a:ext>
            </a:extLst>
          </p:cNvPr>
          <p:cNvPicPr>
            <a:picLocks noChangeAspect="1"/>
          </p:cNvPicPr>
          <p:nvPr/>
        </p:nvPicPr>
        <p:blipFill>
          <a:blip r:embed="rId3"/>
          <a:stretch>
            <a:fillRect/>
          </a:stretch>
        </p:blipFill>
        <p:spPr>
          <a:xfrm>
            <a:off x="1791684" y="4098901"/>
            <a:ext cx="2817984" cy="1968185"/>
          </a:xfrm>
          <a:prstGeom prst="rect">
            <a:avLst/>
          </a:prstGeom>
        </p:spPr>
      </p:pic>
      <p:pic>
        <p:nvPicPr>
          <p:cNvPr id="12" name="Picture 11" descr="Icon&#10;&#10;Description automatically generated">
            <a:extLst>
              <a:ext uri="{FF2B5EF4-FFF2-40B4-BE49-F238E27FC236}">
                <a16:creationId xmlns:a16="http://schemas.microsoft.com/office/drawing/2014/main" id="{329954AA-BEB0-6A44-9811-339CF758B5DC}"/>
              </a:ext>
            </a:extLst>
          </p:cNvPr>
          <p:cNvPicPr>
            <a:picLocks noChangeAspect="1"/>
          </p:cNvPicPr>
          <p:nvPr/>
        </p:nvPicPr>
        <p:blipFill>
          <a:blip r:embed="rId4"/>
          <a:stretch>
            <a:fillRect/>
          </a:stretch>
        </p:blipFill>
        <p:spPr>
          <a:xfrm>
            <a:off x="7492754" y="4098901"/>
            <a:ext cx="2817984" cy="2139906"/>
          </a:xfrm>
          <a:prstGeom prst="rect">
            <a:avLst/>
          </a:prstGeom>
        </p:spPr>
      </p:pic>
    </p:spTree>
    <p:extLst>
      <p:ext uri="{BB962C8B-B14F-4D97-AF65-F5344CB8AC3E}">
        <p14:creationId xmlns:p14="http://schemas.microsoft.com/office/powerpoint/2010/main" val="1407659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132FF6BC-1EDB-9A41-B16D-A6C6E73BA208}"/>
              </a:ext>
            </a:extLst>
          </p:cNvPr>
          <p:cNvSpPr/>
          <p:nvPr/>
        </p:nvSpPr>
        <p:spPr>
          <a:xfrm>
            <a:off x="125506" y="89807"/>
            <a:ext cx="11982130" cy="6645729"/>
          </a:xfrm>
          <a:prstGeom prst="roundRect">
            <a:avLst/>
          </a:prstGeom>
          <a:noFill/>
          <a:ln w="28575">
            <a:solidFill>
              <a:srgbClr val="12534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B35FE8B9-AF02-EE49-84A5-D312A6F52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8016" y="6579699"/>
            <a:ext cx="1899633" cy="19491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1A71DF0-F67E-9042-A158-9ACCF5DBD896}"/>
              </a:ext>
            </a:extLst>
          </p:cNvPr>
          <p:cNvSpPr/>
          <p:nvPr/>
        </p:nvSpPr>
        <p:spPr>
          <a:xfrm>
            <a:off x="3558286" y="368573"/>
            <a:ext cx="5075428" cy="630301"/>
          </a:xfrm>
          <a:prstGeom prst="rect">
            <a:avLst/>
          </a:prstGeom>
        </p:spPr>
        <p:txBody>
          <a:bodyPr wrap="none">
            <a:spAutoFit/>
          </a:bodyPr>
          <a:lstStyle/>
          <a:p>
            <a:pPr>
              <a:lnSpc>
                <a:spcPct val="115000"/>
              </a:lnSpc>
            </a:pPr>
            <a:r>
              <a:rPr lang="en-US" sz="3200" b="1" dirty="0">
                <a:solidFill>
                  <a:srgbClr val="7030A0"/>
                </a:solidFill>
                <a:latin typeface="Helvetica" pitchFamily="2" charset="0"/>
                <a:ea typeface="Arial Unicode MS" panose="020B0604020202020204" pitchFamily="34" charset="-128"/>
              </a:rPr>
              <a:t>What do you need to do?</a:t>
            </a:r>
            <a:endParaRPr lang="en-GB" sz="3200" dirty="0">
              <a:solidFill>
                <a:srgbClr val="7030A0"/>
              </a:solidFill>
              <a:latin typeface="Helvetica" pitchFamily="2" charset="0"/>
              <a:ea typeface="Arial Unicode MS" panose="020B0604020202020204" pitchFamily="34" charset="-128"/>
            </a:endParaRPr>
          </a:p>
        </p:txBody>
      </p:sp>
      <p:sp>
        <p:nvSpPr>
          <p:cNvPr id="11" name="Rectangle 10">
            <a:extLst>
              <a:ext uri="{FF2B5EF4-FFF2-40B4-BE49-F238E27FC236}">
                <a16:creationId xmlns:a16="http://schemas.microsoft.com/office/drawing/2014/main" id="{146CAEAA-B3B4-7943-91E4-9D72A7BA49E8}"/>
              </a:ext>
            </a:extLst>
          </p:cNvPr>
          <p:cNvSpPr/>
          <p:nvPr/>
        </p:nvSpPr>
        <p:spPr>
          <a:xfrm>
            <a:off x="875544" y="1268408"/>
            <a:ext cx="4970527" cy="4636590"/>
          </a:xfrm>
          <a:prstGeom prst="rect">
            <a:avLst/>
          </a:prstGeom>
        </p:spPr>
        <p:txBody>
          <a:bodyPr wrap="square">
            <a:spAutoFit/>
          </a:bodyPr>
          <a:lstStyle/>
          <a:p>
            <a:pPr algn="ctr"/>
            <a:r>
              <a:rPr lang="en-US" sz="2000" dirty="0">
                <a:solidFill>
                  <a:srgbClr val="000000"/>
                </a:solidFill>
                <a:uFill>
                  <a:solidFill>
                    <a:srgbClr val="000000"/>
                  </a:solidFill>
                </a:uFill>
                <a:latin typeface="Helvetica" pitchFamily="2" charset="0"/>
                <a:ea typeface="Cambria" panose="02040503050406030204" pitchFamily="18" charset="0"/>
                <a:cs typeface="Arial Unicode MS" panose="020B0604020202020204" pitchFamily="34" charset="-128"/>
                <a:sym typeface="Wingdings" pitchFamily="2" charset="2"/>
              </a:rPr>
              <a:t>If you are ready to take part then in a moment your teacher will give you a link to click on or will give you a code you can use to login to </a:t>
            </a:r>
            <a:r>
              <a:rPr lang="en-US" sz="2000" dirty="0">
                <a:solidFill>
                  <a:srgbClr val="000000"/>
                </a:solidFill>
                <a:uFill>
                  <a:solidFill>
                    <a:srgbClr val="000000"/>
                  </a:solidFill>
                </a:uFill>
                <a:latin typeface="Helvetica" pitchFamily="2" charset="0"/>
                <a:ea typeface="Cambria" panose="02040503050406030204" pitchFamily="18" charset="0"/>
                <a:cs typeface="Arial Unicode MS" panose="020B0604020202020204" pitchFamily="34" charset="-128"/>
                <a:sym typeface="Wingdings" pitchFamily="2" charset="2"/>
                <a:hlinkClick r:id="rId3"/>
              </a:rPr>
              <a:t>www.breathe-schools.co.uk</a:t>
            </a:r>
            <a:endParaRPr lang="en-US" sz="2000" dirty="0">
              <a:solidFill>
                <a:srgbClr val="000000"/>
              </a:solidFill>
              <a:uFill>
                <a:solidFill>
                  <a:srgbClr val="000000"/>
                </a:solidFill>
              </a:uFill>
              <a:latin typeface="Helvetica" pitchFamily="2" charset="0"/>
              <a:ea typeface="Cambria" panose="02040503050406030204" pitchFamily="18" charset="0"/>
              <a:cs typeface="Arial Unicode MS" panose="020B0604020202020204" pitchFamily="34" charset="-128"/>
              <a:sym typeface="Wingdings" pitchFamily="2" charset="2"/>
            </a:endParaRPr>
          </a:p>
          <a:p>
            <a:pPr algn="ctr"/>
            <a:endParaRPr lang="en-US" sz="2000" dirty="0">
              <a:solidFill>
                <a:srgbClr val="000000"/>
              </a:solidFill>
              <a:uFill>
                <a:solidFill>
                  <a:srgbClr val="000000"/>
                </a:solidFill>
              </a:uFill>
              <a:latin typeface="Helvetica" pitchFamily="2" charset="0"/>
              <a:ea typeface="Cambria" panose="02040503050406030204" pitchFamily="18" charset="0"/>
              <a:cs typeface="Arial Unicode MS" panose="020B0604020202020204" pitchFamily="34" charset="-128"/>
              <a:sym typeface="Wingdings" pitchFamily="2" charset="2"/>
            </a:endParaRPr>
          </a:p>
          <a:p>
            <a:pPr algn="ctr"/>
            <a:r>
              <a:rPr lang="en-US" sz="2000" dirty="0">
                <a:solidFill>
                  <a:srgbClr val="000000"/>
                </a:solidFill>
                <a:uFill>
                  <a:solidFill>
                    <a:srgbClr val="000000"/>
                  </a:solidFill>
                </a:uFill>
                <a:latin typeface="Helvetica" pitchFamily="2" charset="0"/>
                <a:ea typeface="Cambria" panose="02040503050406030204" pitchFamily="18" charset="0"/>
                <a:cs typeface="Arial Unicode MS" panose="020B0604020202020204" pitchFamily="34" charset="-128"/>
                <a:sym typeface="Wingdings" pitchFamily="2" charset="2"/>
              </a:rPr>
              <a:t>Once you are logged in just click on the option after each question that says how you’ve been feeling over the last 2 weeks.</a:t>
            </a:r>
          </a:p>
          <a:p>
            <a:pPr algn="ctr"/>
            <a:endParaRPr lang="en-US" sz="2000" dirty="0">
              <a:solidFill>
                <a:srgbClr val="000000"/>
              </a:solidFill>
              <a:uFill>
                <a:solidFill>
                  <a:srgbClr val="000000"/>
                </a:solidFill>
              </a:uFill>
              <a:latin typeface="Helvetica" pitchFamily="2" charset="0"/>
              <a:ea typeface="Cambria" panose="02040503050406030204" pitchFamily="18" charset="0"/>
              <a:cs typeface="Arial Unicode MS" panose="020B0604020202020204" pitchFamily="34" charset="-128"/>
              <a:sym typeface="Wingdings" pitchFamily="2" charset="2"/>
            </a:endParaRPr>
          </a:p>
          <a:p>
            <a:pPr algn="ctr"/>
            <a:r>
              <a:rPr lang="en-US" sz="2000" dirty="0">
                <a:solidFill>
                  <a:srgbClr val="000000"/>
                </a:solidFill>
                <a:uFill>
                  <a:solidFill>
                    <a:srgbClr val="000000"/>
                  </a:solidFill>
                </a:uFill>
                <a:latin typeface="Helvetica" pitchFamily="2" charset="0"/>
                <a:ea typeface="Cambria" panose="02040503050406030204" pitchFamily="18" charset="0"/>
                <a:cs typeface="Arial Unicode MS" panose="020B0604020202020204" pitchFamily="34" charset="-128"/>
                <a:sym typeface="Wingdings" pitchFamily="2" charset="2"/>
              </a:rPr>
              <a:t>Please finish all the questions and click submit to complete the census</a:t>
            </a:r>
          </a:p>
          <a:p>
            <a:pPr algn="ctr"/>
            <a:endParaRPr lang="en-US" sz="2000" dirty="0">
              <a:solidFill>
                <a:srgbClr val="000000"/>
              </a:solidFill>
              <a:uFill>
                <a:solidFill>
                  <a:srgbClr val="000000"/>
                </a:solidFill>
              </a:uFill>
              <a:latin typeface="Helvetica" pitchFamily="2" charset="0"/>
              <a:ea typeface="Cambria" panose="02040503050406030204" pitchFamily="18" charset="0"/>
              <a:cs typeface="Arial Unicode MS" panose="020B0604020202020204" pitchFamily="34" charset="-128"/>
              <a:sym typeface="Wingdings" pitchFamily="2" charset="2"/>
            </a:endParaRPr>
          </a:p>
          <a:p>
            <a:pPr algn="ctr"/>
            <a:r>
              <a:rPr lang="en-US" sz="2000" dirty="0">
                <a:solidFill>
                  <a:srgbClr val="000000"/>
                </a:solidFill>
                <a:uFill>
                  <a:solidFill>
                    <a:srgbClr val="000000"/>
                  </a:solidFill>
                </a:uFill>
                <a:latin typeface="Helvetica" pitchFamily="2" charset="0"/>
                <a:ea typeface="Cambria" panose="02040503050406030204" pitchFamily="18" charset="0"/>
                <a:cs typeface="Arial Unicode MS" panose="020B0604020202020204" pitchFamily="34" charset="-128"/>
                <a:sym typeface="Wingdings" pitchFamily="2" charset="2"/>
              </a:rPr>
              <a:t>It only takes about 5-10 minutes </a:t>
            </a:r>
          </a:p>
          <a:p>
            <a:pPr algn="ctr"/>
            <a:endParaRPr lang="en-US" sz="2000" dirty="0">
              <a:solidFill>
                <a:srgbClr val="000000"/>
              </a:solidFill>
              <a:uFill>
                <a:solidFill>
                  <a:srgbClr val="000000"/>
                </a:solidFill>
              </a:uFill>
              <a:latin typeface="Helvetica" pitchFamily="2" charset="0"/>
              <a:ea typeface="Cambria" panose="02040503050406030204" pitchFamily="18" charset="0"/>
              <a:cs typeface="Arial Unicode MS" panose="020B0604020202020204" pitchFamily="34" charset="-128"/>
              <a:sym typeface="Wingdings" pitchFamily="2" charset="2"/>
            </a:endParaRPr>
          </a:p>
          <a:p>
            <a:pPr algn="ctr">
              <a:lnSpc>
                <a:spcPct val="115000"/>
              </a:lnSpc>
              <a:spcAft>
                <a:spcPts val="1000"/>
              </a:spcAft>
            </a:pPr>
            <a:endParaRPr lang="en-US" sz="1400" dirty="0">
              <a:solidFill>
                <a:srgbClr val="000000"/>
              </a:solidFill>
              <a:uFill>
                <a:solidFill>
                  <a:srgbClr val="000000"/>
                </a:solidFill>
              </a:uFill>
              <a:latin typeface="Helvetica" pitchFamily="2" charset="0"/>
              <a:ea typeface="Arial Unicode MS" panose="020B0604020202020204" pitchFamily="34" charset="-128"/>
              <a:cs typeface="Arial Unicode MS" panose="020B0604020202020204" pitchFamily="34" charset="-128"/>
              <a:sym typeface="Wingdings" pitchFamily="2" charset="2"/>
            </a:endParaRPr>
          </a:p>
        </p:txBody>
      </p:sp>
      <p:pic>
        <p:nvPicPr>
          <p:cNvPr id="7" name="Picture 6">
            <a:extLst>
              <a:ext uri="{FF2B5EF4-FFF2-40B4-BE49-F238E27FC236}">
                <a16:creationId xmlns:a16="http://schemas.microsoft.com/office/drawing/2014/main" id="{5E02D8DD-FFCD-F041-8519-985E25B67EBE}"/>
              </a:ext>
            </a:extLst>
          </p:cNvPr>
          <p:cNvPicPr>
            <a:picLocks noChangeAspect="1"/>
          </p:cNvPicPr>
          <p:nvPr/>
        </p:nvPicPr>
        <p:blipFill rotWithShape="1">
          <a:blip r:embed="rId4"/>
          <a:srcRect t="50463"/>
          <a:stretch/>
        </p:blipFill>
        <p:spPr>
          <a:xfrm>
            <a:off x="6596108" y="3772590"/>
            <a:ext cx="4885986" cy="1981806"/>
          </a:xfrm>
          <a:prstGeom prst="rect">
            <a:avLst/>
          </a:prstGeom>
        </p:spPr>
      </p:pic>
      <p:pic>
        <p:nvPicPr>
          <p:cNvPr id="8" name="Picture 9">
            <a:extLst>
              <a:ext uri="{FF2B5EF4-FFF2-40B4-BE49-F238E27FC236}">
                <a16:creationId xmlns:a16="http://schemas.microsoft.com/office/drawing/2014/main" id="{DF3AED03-93D2-CB4C-81BC-9B023268EC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2842" y="1268408"/>
            <a:ext cx="3433085" cy="2290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665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132FF6BC-1EDB-9A41-B16D-A6C6E73BA208}"/>
              </a:ext>
            </a:extLst>
          </p:cNvPr>
          <p:cNvSpPr/>
          <p:nvPr/>
        </p:nvSpPr>
        <p:spPr>
          <a:xfrm>
            <a:off x="125506" y="89807"/>
            <a:ext cx="11982130" cy="6645729"/>
          </a:xfrm>
          <a:prstGeom prst="roundRect">
            <a:avLst/>
          </a:prstGeom>
          <a:noFill/>
          <a:ln w="28575">
            <a:solidFill>
              <a:srgbClr val="12534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B35FE8B9-AF02-EE49-84A5-D312A6F52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8016" y="6579699"/>
            <a:ext cx="1899633" cy="19491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1A71DF0-F67E-9042-A158-9ACCF5DBD896}"/>
              </a:ext>
            </a:extLst>
          </p:cNvPr>
          <p:cNvSpPr/>
          <p:nvPr/>
        </p:nvSpPr>
        <p:spPr>
          <a:xfrm>
            <a:off x="2360789" y="943799"/>
            <a:ext cx="7150825" cy="630301"/>
          </a:xfrm>
          <a:prstGeom prst="rect">
            <a:avLst/>
          </a:prstGeom>
        </p:spPr>
        <p:txBody>
          <a:bodyPr wrap="square">
            <a:spAutoFit/>
          </a:bodyPr>
          <a:lstStyle/>
          <a:p>
            <a:pPr>
              <a:lnSpc>
                <a:spcPct val="115000"/>
              </a:lnSpc>
            </a:pPr>
            <a:r>
              <a:rPr lang="en-US" sz="3200" b="1" dirty="0">
                <a:solidFill>
                  <a:srgbClr val="7030A0"/>
                </a:solidFill>
                <a:latin typeface="Helvetica" pitchFamily="2" charset="0"/>
                <a:ea typeface="Arial Unicode MS" panose="020B0604020202020204" pitchFamily="34" charset="-128"/>
              </a:rPr>
              <a:t>That is it! Thank you for taking part!</a:t>
            </a:r>
          </a:p>
        </p:txBody>
      </p:sp>
      <p:sp>
        <p:nvSpPr>
          <p:cNvPr id="2" name="Rectangle 1">
            <a:extLst>
              <a:ext uri="{FF2B5EF4-FFF2-40B4-BE49-F238E27FC236}">
                <a16:creationId xmlns:a16="http://schemas.microsoft.com/office/drawing/2014/main" id="{7F07707B-4211-8A49-A7A1-B68B8A31C84D}"/>
              </a:ext>
            </a:extLst>
          </p:cNvPr>
          <p:cNvSpPr/>
          <p:nvPr/>
        </p:nvSpPr>
        <p:spPr>
          <a:xfrm>
            <a:off x="1164454" y="5284952"/>
            <a:ext cx="10093909" cy="920573"/>
          </a:xfrm>
          <a:prstGeom prst="rect">
            <a:avLst/>
          </a:prstGeom>
        </p:spPr>
        <p:txBody>
          <a:bodyPr wrap="square">
            <a:spAutoFit/>
          </a:bodyPr>
          <a:lstStyle/>
          <a:p>
            <a:pPr algn="ctr">
              <a:lnSpc>
                <a:spcPct val="115000"/>
              </a:lnSpc>
            </a:pPr>
            <a:r>
              <a:rPr lang="en-US" sz="2400" b="1" dirty="0">
                <a:solidFill>
                  <a:srgbClr val="7030A0"/>
                </a:solidFill>
                <a:latin typeface="Helvetica" pitchFamily="2" charset="0"/>
                <a:ea typeface="Arial Unicode MS" panose="020B0604020202020204" pitchFamily="34" charset="-128"/>
              </a:rPr>
              <a:t>If you have any other questions or are unsure about any questions then ask your teacher</a:t>
            </a:r>
            <a:endParaRPr lang="en-GB" sz="2400" dirty="0">
              <a:solidFill>
                <a:srgbClr val="7030A0"/>
              </a:solidFill>
              <a:latin typeface="Helvetica" pitchFamily="2" charset="0"/>
              <a:ea typeface="Arial Unicode MS" panose="020B0604020202020204" pitchFamily="34" charset="-128"/>
            </a:endParaRPr>
          </a:p>
        </p:txBody>
      </p:sp>
      <p:pic>
        <p:nvPicPr>
          <p:cNvPr id="6" name="Picture 5" descr="Diagram&#10;&#10;Description automatically generated">
            <a:extLst>
              <a:ext uri="{FF2B5EF4-FFF2-40B4-BE49-F238E27FC236}">
                <a16:creationId xmlns:a16="http://schemas.microsoft.com/office/drawing/2014/main" id="{1BC8B3F0-E4CD-2149-A6BC-8A4C42B02F75}"/>
              </a:ext>
            </a:extLst>
          </p:cNvPr>
          <p:cNvPicPr>
            <a:picLocks noChangeAspect="1"/>
          </p:cNvPicPr>
          <p:nvPr/>
        </p:nvPicPr>
        <p:blipFill>
          <a:blip r:embed="rId3"/>
          <a:stretch>
            <a:fillRect/>
          </a:stretch>
        </p:blipFill>
        <p:spPr>
          <a:xfrm>
            <a:off x="3844030" y="1517658"/>
            <a:ext cx="3790025" cy="3790025"/>
          </a:xfrm>
          <a:prstGeom prst="rect">
            <a:avLst/>
          </a:prstGeom>
        </p:spPr>
      </p:pic>
    </p:spTree>
    <p:extLst>
      <p:ext uri="{BB962C8B-B14F-4D97-AF65-F5344CB8AC3E}">
        <p14:creationId xmlns:p14="http://schemas.microsoft.com/office/powerpoint/2010/main" val="3217960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17556</TotalTime>
  <Words>340</Words>
  <Application>Microsoft Macintosh PowerPoint</Application>
  <PresentationFormat>Widescreen</PresentationFormat>
  <Paragraphs>24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Helvetica</vt:lpstr>
      <vt:lpstr>Helvetica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Palmer, Colin</dc:creator>
  <cp:lastModifiedBy>Palmer, Colin</cp:lastModifiedBy>
  <cp:revision>100</cp:revision>
  <dcterms:created xsi:type="dcterms:W3CDTF">2021-03-03T08:48:49Z</dcterms:created>
  <dcterms:modified xsi:type="dcterms:W3CDTF">2024-01-12T15:03:31Z</dcterms:modified>
</cp:coreProperties>
</file>